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85728"/>
            <a:ext cx="638089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5572140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уважение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56435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любовь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14810" y="5786454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</a:t>
            </a:r>
            <a:r>
              <a:rPr lang="ru-RU" dirty="0" smtClean="0"/>
              <a:t>тить историю семьи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929322" y="5357826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</a:t>
            </a:r>
            <a:r>
              <a:rPr lang="ru-RU" dirty="0" smtClean="0"/>
              <a:t>ранить семейные традиции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214818"/>
            <a:ext cx="1857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r>
              <a:rPr lang="ru-RU" dirty="0" smtClean="0"/>
              <a:t>соры и обиды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29422" y="342900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ненависть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6.26879E-7 L 0.12726 -0.1397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8899E-6 L 0.00295 -0.1397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6236E-6 L 1.66667E-6 -0.175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96877E-6 L 3.05556E-6 -0.123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Данная презентация создана на  основе презентации к классному часу «Корнями дерево сильно». Адрес ссылки находится в основной  презентации.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33</Words>
  <PresentationFormat>Экран (4:3)</PresentationFormat>
  <Paragraphs>7</Paragraphs>
  <Slides>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2</cp:revision>
  <dcterms:created xsi:type="dcterms:W3CDTF">2016-02-23T16:55:49Z</dcterms:created>
  <dcterms:modified xsi:type="dcterms:W3CDTF">2016-02-23T17:10:26Z</dcterms:modified>
</cp:coreProperties>
</file>